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6" r:id="rId9"/>
    <p:sldId id="267" r:id="rId10"/>
    <p:sldId id="268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21.12.2011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18658"/>
          </a:xfrm>
        </p:spPr>
        <p:txBody>
          <a:bodyPr/>
          <a:lstStyle/>
          <a:p>
            <a:r>
              <a:rPr lang="ru-RU" dirty="0" smtClean="0"/>
              <a:t>Семейная гостиная </a:t>
            </a:r>
            <a:br>
              <a:rPr lang="ru-RU" dirty="0" smtClean="0"/>
            </a:br>
            <a:r>
              <a:rPr lang="ru-RU" dirty="0" smtClean="0"/>
              <a:t>«Оглядываясь </a:t>
            </a:r>
            <a:br>
              <a:rPr lang="ru-RU" dirty="0" smtClean="0"/>
            </a:br>
            <a:r>
              <a:rPr lang="ru-RU" dirty="0" smtClean="0"/>
              <a:t>с гордостью назад!»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2000" dirty="0" smtClean="0"/>
              <a:t>МОУ Троицкая СОШ</a:t>
            </a:r>
            <a:br>
              <a:rPr lang="ru-RU" sz="2000" dirty="0" smtClean="0"/>
            </a:br>
            <a:r>
              <a:rPr lang="ru-RU" sz="2000" dirty="0" smtClean="0"/>
              <a:t>Карасукского района</a:t>
            </a:r>
            <a:br>
              <a:rPr lang="ru-RU" sz="2000" dirty="0" smtClean="0"/>
            </a:br>
            <a:r>
              <a:rPr lang="ru-RU" sz="2000" dirty="0" smtClean="0"/>
              <a:t>Новосибирской области</a:t>
            </a:r>
            <a:br>
              <a:rPr lang="ru-RU" sz="2000" dirty="0" smtClean="0"/>
            </a:br>
            <a:r>
              <a:rPr lang="ru-RU" sz="2000" dirty="0" smtClean="0"/>
              <a:t>2011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316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моей мамы</a:t>
            </a:r>
            <a:endParaRPr lang="ru-RU" dirty="0"/>
          </a:p>
        </p:txBody>
      </p:sp>
      <p:pic>
        <p:nvPicPr>
          <p:cNvPr id="8194" name="Picture 2" descr="C:\Documents and Settings\User\Рабочий стол\лена\оглядываясь с гордостью\S730688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124744"/>
            <a:ext cx="4231632" cy="564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203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Самые маленькие </a:t>
            </a:r>
            <a:br>
              <a:rPr lang="ru-RU" dirty="0" smtClean="0"/>
            </a:br>
            <a:r>
              <a:rPr lang="ru-RU" dirty="0" smtClean="0"/>
              <a:t>участники встречи</a:t>
            </a:r>
            <a:endParaRPr lang="ru-RU" dirty="0"/>
          </a:p>
        </p:txBody>
      </p:sp>
      <p:pic>
        <p:nvPicPr>
          <p:cNvPr id="3" name="Picture 3" descr="C:\Documents and Settings\User\Рабочий стол\лена\оглядываясь с гордостью\S73068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00808"/>
            <a:ext cx="6192688" cy="4644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678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 эту встречу мы пригласили наших бабушек и дедушек</a:t>
            </a:r>
            <a:endParaRPr lang="ru-RU" dirty="0"/>
          </a:p>
        </p:txBody>
      </p:sp>
      <p:pic>
        <p:nvPicPr>
          <p:cNvPr id="1027" name="Picture 3" descr="C:\Documents and Settings\User\Рабочий стол\лена\оглядываясь с гордостью\DSC008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36284"/>
            <a:ext cx="6760091" cy="5070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895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Родовое древо Веры Ковалевой</a:t>
            </a:r>
            <a:endParaRPr lang="ru-RU" dirty="0"/>
          </a:p>
        </p:txBody>
      </p:sp>
      <p:pic>
        <p:nvPicPr>
          <p:cNvPr id="3" name="Picture 2" descr="C:\Documents and Settings\User\Рабочий стол\лена\оглядываясь с гордостью\DSC008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28800"/>
            <a:ext cx="6480720" cy="486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111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Выставка </a:t>
            </a:r>
            <a:br>
              <a:rPr lang="ru-RU" dirty="0" smtClean="0"/>
            </a:br>
            <a:r>
              <a:rPr lang="ru-RU" dirty="0" smtClean="0"/>
              <a:t>«Загляни в семейный альбом»</a:t>
            </a:r>
            <a:endParaRPr lang="ru-RU" dirty="0"/>
          </a:p>
        </p:txBody>
      </p:sp>
      <p:pic>
        <p:nvPicPr>
          <p:cNvPr id="2050" name="Picture 2" descr="C:\Documents and Settings\User\Рабочий стол\лена\оглядываясь с гордостью\DSC008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486" y="1700808"/>
            <a:ext cx="6744748" cy="505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711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Мы с интересом рассматривали старинные вещи</a:t>
            </a:r>
            <a:endParaRPr lang="ru-RU" dirty="0"/>
          </a:p>
        </p:txBody>
      </p:sp>
      <p:pic>
        <p:nvPicPr>
          <p:cNvPr id="3074" name="Picture 2" descr="C:\Documents and Settings\User\Рабочий стол\лена\оглядываясь с гордостью\DSC0088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821458"/>
            <a:ext cx="6040011" cy="453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973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dirty="0"/>
              <a:t>Н</a:t>
            </a:r>
            <a:r>
              <a:rPr lang="ru-RU" dirty="0" smtClean="0"/>
              <a:t>а выставке фото наших мам!</a:t>
            </a:r>
            <a:endParaRPr lang="ru-RU" dirty="0"/>
          </a:p>
        </p:txBody>
      </p:sp>
      <p:pic>
        <p:nvPicPr>
          <p:cNvPr id="4098" name="Picture 2" descr="C:\Documents and Settings\User\Рабочий стол\лена\оглядываясь с гордостью\DSC008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61972"/>
            <a:ext cx="6520064" cy="489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859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Защита исследовательских работ «Моя родословная»</a:t>
            </a:r>
            <a:endParaRPr lang="ru-RU" dirty="0"/>
          </a:p>
        </p:txBody>
      </p:sp>
      <p:pic>
        <p:nvPicPr>
          <p:cNvPr id="5122" name="Picture 2" descr="C:\Documents and Settings\User\Рабочий стол\лена\оглядываясь с гордостью\S73068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72816"/>
            <a:ext cx="6325477" cy="474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313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Незаменимые помощники – классные руководители</a:t>
            </a:r>
            <a:endParaRPr lang="ru-RU" dirty="0"/>
          </a:p>
        </p:txBody>
      </p:sp>
      <p:pic>
        <p:nvPicPr>
          <p:cNvPr id="6146" name="Picture 2" descr="C:\Documents and Settings\User\Рабочий стол\лена\оглядываясь с гордостью\S73068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00808"/>
            <a:ext cx="6434264" cy="4825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873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Вкусная была каша?</a:t>
            </a:r>
            <a:endParaRPr lang="ru-RU" dirty="0"/>
          </a:p>
        </p:txBody>
      </p:sp>
      <p:pic>
        <p:nvPicPr>
          <p:cNvPr id="7170" name="Picture 2" descr="C:\Documents and Settings\User\Рабочий стол\лена\оглядываясь с гордостью\S73068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16832"/>
            <a:ext cx="6146232" cy="4609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43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</TotalTime>
  <Words>50</Words>
  <Application>Microsoft Office PowerPoint</Application>
  <PresentationFormat>Экран (4:3)</PresentationFormat>
  <Paragraphs>11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Семейная гостиная  «Оглядываясь  с гордостью назад!»    МОУ Троицкая СОШ Карасукского района Новосибирской области 2011 г.</vt:lpstr>
      <vt:lpstr>На эту встречу мы пригласили наших бабушек и дедушек</vt:lpstr>
      <vt:lpstr>Родовое древо Веры Ковалевой</vt:lpstr>
      <vt:lpstr>Выставка  «Загляни в семейный альбом»</vt:lpstr>
      <vt:lpstr>Мы с интересом рассматривали старинные вещи</vt:lpstr>
      <vt:lpstr> На выставке фото наших мам!</vt:lpstr>
      <vt:lpstr>Защита исследовательских работ «Моя родословная»</vt:lpstr>
      <vt:lpstr>Незаменимые помощники – классные руководители</vt:lpstr>
      <vt:lpstr>Вкусная была каша?</vt:lpstr>
      <vt:lpstr>История моей мамы</vt:lpstr>
      <vt:lpstr>Самые маленькие  участники встречи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Семейная гостиная  «Оглядываясь  с гордостью назад!»    МОУ Троицкая СОШ Карасукского района Новосибирской области 2011 г.</dc:title>
  <cp:lastModifiedBy>User</cp:lastModifiedBy>
  <cp:revision>4</cp:revision>
  <dcterms:modified xsi:type="dcterms:W3CDTF">2011-12-21T09:33:53Z</dcterms:modified>
</cp:coreProperties>
</file>