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</p:sldMasterIdLst>
  <p:sldIdLst>
    <p:sldId id="268" r:id="rId8"/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00" autoAdjust="0"/>
    <p:restoredTop sz="94660"/>
  </p:normalViewPr>
  <p:slideViewPr>
    <p:cSldViewPr>
      <p:cViewPr varScale="1">
        <p:scale>
          <a:sx n="68" d="100"/>
          <a:sy n="68" d="100"/>
        </p:scale>
        <p:origin x="-129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DE984-D9F3-465B-A52A-65228B60FE6E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94E0C-0716-42A8-BF0E-2748CD50A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698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78262-10B3-435E-BE83-8A7848630220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3E0CC-F8B0-4FBD-9AD2-070C9C0893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220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71B9F-D501-459C-A486-5CB76A654902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55227-8872-4110-9AF8-37711E015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672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0C0A6-DE6C-414D-844C-CF8A3CCCFB8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10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3AB19-85BE-48BB-9696-8CE9DCF76B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194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11F97-F6EA-4450-9FED-C251EEA7F85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2755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7A773-158A-4F39-BCD7-5878616049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0138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519F2-4579-4311-87CF-D03ABF46811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877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17FB1-98C5-49D7-A7F7-30459316FB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204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AE9BE-B370-4213-A8B6-EDA7452F43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9897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FB432-966C-436E-9279-818A4A3E2B9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50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0A53-12CC-4D97-A4AE-4844ED628603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A3D70-1EA3-4CE1-B47F-CC0B98A39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4777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09135-1CA5-4515-BAED-7525FA467C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6440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A19AE-A8CC-4E54-962D-AE6F6D9CFF8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1595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A78E3-0157-41D4-AC2D-D73E7FD011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3585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0C0A6-DE6C-414D-844C-CF8A3CCCFB8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102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3AB19-85BE-48BB-9696-8CE9DCF76B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1945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11F97-F6EA-4450-9FED-C251EEA7F85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2755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7A773-158A-4F39-BCD7-58786160498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0138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519F2-4579-4311-87CF-D03ABF46811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877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17FB1-98C5-49D7-A7F7-30459316FB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2045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AE9BE-B370-4213-A8B6-EDA7452F43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989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B309E-B014-4D3D-839A-6E81A3601AE9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74F67-7AAB-4555-80C8-B7E6D0877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9902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FB432-966C-436E-9279-818A4A3E2B9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504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09135-1CA5-4515-BAED-7525FA467C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6440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A19AE-A8CC-4E54-962D-AE6F6D9CFF8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1595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A78E3-0157-41D4-AC2D-D73E7FD0110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3585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BDC62-EFBE-4C52-888D-378110128B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59941-7CE3-4BAE-A266-4191DD0366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17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8C9A4-93B2-4C79-836B-6D63DD8FB64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A26B2-349F-4C45-AB59-B70DF81B38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3937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F1045-5C7A-4438-AE01-94F3513CDC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B5175-8804-4074-9567-1C76AA4B97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8585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F188D-DFE9-43B8-A670-DB8AC8BC54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0988D-A6D7-4D4E-A8CA-50E52AAC05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4785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951F9-1225-4404-AB7F-F1BF372398F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E7D81-D373-4A2C-96C9-FDCEE228A2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182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B5E0F-0E51-4598-97DB-05F6FCA9536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D6430-3DFF-4694-8CBB-9B7B3F79E5C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302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CA40E-647C-4A9D-9FDD-26850757F7B4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637D8-4C37-4FB3-81CA-6C0E3C7DD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909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60B3-00F4-4901-952B-950473EDD3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20BF4-FB5A-46C1-84D8-D752F4F27F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12636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4E619-B60A-4099-93EF-EF4B0A0732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F21D6-B5FA-4541-A13B-CE0B31C5C7E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6974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74769-D9B7-41A9-BD0A-759D6935F7A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B97F8-FF11-4A9C-AE9E-BD8B1AC815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254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C39C0-D835-4869-A235-08137B576F5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CEBC3-244A-4573-B317-0157BF491B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3749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7E80B-2026-4CBD-BE54-747CFC042F9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7A5FA-89AB-44C9-80B3-5539CD1EDA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6390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3E8BB-9DF1-46D5-9000-23BC5B3C1E2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D1ED5-C0F4-4722-9FB6-9B7AFFB318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9579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801-0D6D-4B5D-9BB4-080397A906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213F4-2C5E-450F-ADC5-930B077570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6777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B6AEE-41A6-4798-BC21-2969156785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E4BDD-204A-45B1-9131-A156DE1854D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7864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E0514-E0E2-4718-9A7E-79BFDE9587B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96D64-0866-481B-B4D7-C1140AE590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3765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13851-89D0-4FE9-ADA0-B519F198973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8EE2D-072A-4088-B3F3-44D4A8A570F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416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B06D0-9929-466B-A62D-3E355A43A2A3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31614-3E16-4ACF-BF9C-987DD08176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25788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87190-9039-4C5F-A917-CFFCA7A75BD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E8D6C-CFAD-49B0-B9C1-F82D01B329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3879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78C3A-22CC-40BB-BAD4-DB1E70DC652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80185-6152-4F29-9ABC-419C8F86C64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892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4C57E-FB59-4702-95B6-E03C3727531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EFE8A-CF8B-474D-9B78-0EFCAF52E0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4688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51F79-464C-4965-900F-E9A52AE30E5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9E13A-3D5B-44D6-B972-C3D3009DB2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2544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70A6C-058A-409E-BE97-CA8C03C0CCD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730A1-EE96-497B-899A-153150CFA9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57958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73F84-71D1-4CA5-8733-7E05D9ADE1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080C5-684F-4E28-AFAE-12B81706182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9540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7B3AB-B8CD-4BEE-A39A-E38055243AA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AE392-402D-432C-8147-498A45957B8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23078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A8651-3C0E-4025-9031-8C88B349E37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AF33A-28C8-43B0-AFFD-191C8C178F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3759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89E56-256B-47DF-9746-F4B47D05E1B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F2904-CEE8-4C72-B17E-469455B70D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3307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74F58-24EA-4971-8927-12D6A391E3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6EFB1-CAD6-4052-9F73-50B68ABD8F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952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759B3-5B07-431C-979C-0778129B12CE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17CEE-AA43-455F-AE1D-D61932F349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4982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4D54D-C7A8-4D4E-8914-2437618E738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D54E9-8EF3-44F4-B08F-F277A1607E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8374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16452-3615-40C7-B59A-D42B352026A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316A7-CA53-4C6B-9ABB-9434FCCCF73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71808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D2313-8E78-4105-A600-7C0CC337C16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D671B-FAE9-4FD9-8E18-CFE797DF9C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83882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7D97E-596C-484D-A864-8BBC0BABE19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41088-ED5A-42BA-B6C2-A4B2698F08F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251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23D7C-0E81-4FC1-9D6F-1AB117D5C2D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67E5-3610-4CB6-A71A-61D5091845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05115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6D44A-5AC3-486F-BC21-3E6679D2462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92472-7513-416C-B0FF-7DA876A6EB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8071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3417C-18AD-448B-B78C-9A2ADB246F5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0BDB8-7B40-47AA-B725-1B5048E13C0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6619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92920-79D4-47E8-9F3B-AAB512BD654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15EDF-B412-4317-9149-C5186E8C90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1910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99763-7365-4F65-B109-A33ADAB04C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200FF-08E6-4EAE-90C4-D037DCA08C2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16771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4256C-3210-4454-9DCB-68751C67F5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9D710-9ACE-45A2-BB9A-54AA71C324F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767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78846-C116-4ECF-9202-4ACFB727A2B2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7EA1-42E6-4B15-8EA9-7257BB13CD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67537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729A0-3422-49CE-A9DF-6BDCE81EE3F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A84DF-7AA4-4F23-8085-18DE8C36B75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6334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16035-B85D-42B1-A117-A58AE9DF85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57342-DB75-4EDD-8939-2DDCFB22DD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2740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4352B-7BF7-4A3A-AA50-BB2573B364D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47076-E312-463D-BDCA-70ADD52A9AC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88208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96893-EEA4-4E57-A340-618C593A63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1B6AF-7BF2-415F-98E9-62CB43C31B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915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555F4-5E1E-44B8-9A74-DFF652F9652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3EB01-3FEF-44FF-B456-CBAF22EF4B3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75157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5F8EB-E42D-4CC2-B9B2-2069399962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41FE4-8904-4536-9C93-422B31AEA10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0852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7291A-8208-4EE6-8609-687F965CDF4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46408-9DF8-4265-B84A-42A03A5FC3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2788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CB999-C3E3-4EEB-841A-58512FB6D40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A9EAB-EB83-4405-AEF8-2B7B14690A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152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58FF7-8237-4080-9754-F0AB3D9429FD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FC518-CC83-48BF-A644-5149C25B0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581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615B3-398C-464C-95C3-3291594A91F4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6D669-F76D-4562-93F6-8FE10121A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01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4F8247-A851-4850-A9CF-72D60EE4109D}" type="datetimeFigureOut">
              <a:rPr lang="ru-RU"/>
              <a:pPr>
                <a:defRPr/>
              </a:pPr>
              <a:t>19.11.2010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F160ED-6882-414B-A116-A8F4D41BF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FF"/>
            </a:gs>
            <a:gs pos="50000">
              <a:srgbClr val="FFFF66"/>
            </a:gs>
            <a:gs pos="100000">
              <a:srgbClr val="33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7198AAD-BD00-4310-850B-999A12D495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020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FF"/>
            </a:gs>
            <a:gs pos="50000">
              <a:srgbClr val="FFFF66"/>
            </a:gs>
            <a:gs pos="100000">
              <a:srgbClr val="33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7198AAD-BD00-4310-850B-999A12D495A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020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186A63-98C6-4631-B049-F725A387A0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01BB90-B0A3-4861-858C-8E50EC1A12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387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A35E2B1-3124-426E-84C5-116595028A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A686C7-85E3-490E-B3FB-4C4ADC0C04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108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4C0E2C-71DD-4248-9A28-776425B707B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AC1790-4C0F-4522-94CA-293B7D9133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46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E45C492-024D-4E1B-953B-5AF9C347F13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19.11.2010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666AD9-BAF0-467D-A53E-A79E7CEAAE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46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slide" Target="slide27.xml"/><Relationship Id="rId4" Type="http://schemas.openxmlformats.org/officeDocument/2006/relationships/image" Target="../media/image2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online-bazar.ru/d/45956/d/view_pic72php.jpg" TargetMode="Externa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4.png"/><Relationship Id="rId4" Type="http://schemas.openxmlformats.org/officeDocument/2006/relationships/slide" Target="slide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://it-hot.otts.ru:5000/.Image/1962.gif" TargetMode="Externa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4.png"/><Relationship Id="rId4" Type="http://schemas.openxmlformats.org/officeDocument/2006/relationships/slide" Target="slide5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slide" Target="slide53.xml"/><Relationship Id="rId4" Type="http://schemas.openxmlformats.org/officeDocument/2006/relationships/image" Target="../media/image20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%20&#1089;&#1086;%20&#1079;&#1074;&#1091;&#1082;&#1086;&#1084;.pptx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611560" y="1484784"/>
            <a:ext cx="7854223" cy="4104456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21283163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1. Пойми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меня</a:t>
            </a:r>
          </a:p>
        </p:txBody>
      </p:sp>
    </p:spTree>
    <p:extLst>
      <p:ext uri="{BB962C8B-B14F-4D97-AF65-F5344CB8AC3E}">
        <p14:creationId xmlns:p14="http://schemas.microsoft.com/office/powerpoint/2010/main" val="375504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семейный телемих\пойми меня\BD13762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714625"/>
            <a:ext cx="3294062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user\Мои документы\Мои рисунки\внео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214563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4821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user\Мои документы\Мои рисунки\Ханова\969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928813"/>
            <a:ext cx="3316288" cy="269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\Мои документы\Мои рисунки\кружок\Бабочки\432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286000"/>
            <a:ext cx="2668588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611560" y="1484784"/>
            <a:ext cx="7854223" cy="4104456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21283163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2. Пойми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меня</a:t>
            </a:r>
          </a:p>
        </p:txBody>
      </p:sp>
    </p:spTree>
    <p:extLst>
      <p:ext uri="{BB962C8B-B14F-4D97-AF65-F5344CB8AC3E}">
        <p14:creationId xmlns:p14="http://schemas.microsoft.com/office/powerpoint/2010/main" val="375504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семейный телемих\пойми меня\AG00208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2071688"/>
            <a:ext cx="1758950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47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O0138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571625"/>
            <a:ext cx="2684462" cy="300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72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семейный телемих\пойми меня\AG00344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071688"/>
            <a:ext cx="2514600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20637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семейный телемих\пойми меня\BD13665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357438"/>
            <a:ext cx="28575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5258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NA01441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571625"/>
            <a:ext cx="2786063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0767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семейный телемих\пойми меня\AG00205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357313"/>
            <a:ext cx="3086100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643313" y="2357438"/>
          <a:ext cx="17907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r:id="rId3" imgW="3283920" imgH="4190760" progId="">
                  <p:embed/>
                </p:oleObj>
              </mc:Choice>
              <mc:Fallback>
                <p:oleObj r:id="rId3" imgW="3283920" imgH="41907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3313" y="2357438"/>
                        <a:ext cx="17907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0999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\Мои документы\Мои рисунки\воздушный транспорт\планё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143125"/>
            <a:ext cx="3643313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449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семейный телемих\пойми меня\J023426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1643063"/>
            <a:ext cx="3659188" cy="356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9984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\Мои документы\Мои рисунки\кружок\животный мир\1R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143125"/>
            <a:ext cx="2428875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3811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семейный телемих\пойми меня\BD13664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3463" y="2071688"/>
            <a:ext cx="132397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9522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семейный телемих\пойми меня\AG00005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000250"/>
            <a:ext cx="2690813" cy="269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1413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\Мои документы\Мои рисунки\кружок\Бабочки\432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428875"/>
            <a:ext cx="2668587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09496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611560" y="1484784"/>
            <a:ext cx="7854223" cy="4104456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21283163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3. Пойми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меня</a:t>
            </a:r>
          </a:p>
        </p:txBody>
      </p:sp>
    </p:spTree>
    <p:extLst>
      <p:ext uri="{BB962C8B-B14F-4D97-AF65-F5344CB8AC3E}">
        <p14:creationId xmlns:p14="http://schemas.microsoft.com/office/powerpoint/2010/main" val="370880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семейный телемих\пойми меня\AG00211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857375"/>
            <a:ext cx="3168650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2720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03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1857375"/>
            <a:ext cx="1758950" cy="280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170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семейный телемих\пойми меня\AG00390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714500"/>
            <a:ext cx="2384425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O02252_"/>
          <p:cNvPicPr preferRelativeResize="0">
            <a:picLocks noChangeArrowheads="1" noChangeShapeType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50" y="2303463"/>
            <a:ext cx="1730375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25455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Мои документы\Мои рисунки\кружок\животный мир\MOLL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071688"/>
            <a:ext cx="3048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94148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071688"/>
            <a:ext cx="3214688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79572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"/>
          <a:stretch>
            <a:fillRect/>
          </a:stretch>
        </p:blipFill>
        <p:spPr bwMode="auto">
          <a:xfrm>
            <a:off x="3367088" y="2428875"/>
            <a:ext cx="2255837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49147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crimemembers.ucoz.ru/_ph/1/2/619536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286000"/>
            <a:ext cx="3429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58997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D:\семейный телемих\пойми меня\AG00355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63" y="2143125"/>
            <a:ext cx="1644650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53036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\Мои документы\Мои рисунки\кружок\животный мир\pic0404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2071688"/>
            <a:ext cx="4233863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58888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Картинка 1 из 277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428750"/>
            <a:ext cx="4286250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1076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user\Мои документы\Мои рисунки\Ханова\969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928813"/>
            <a:ext cx="3316288" cy="269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0869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\Мои документы\Мои рисунки\кружок\Бабочки\432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286000"/>
            <a:ext cx="2668588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932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S00554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000250"/>
            <a:ext cx="2643187" cy="2265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611560" y="1484784"/>
            <a:ext cx="7854223" cy="4104456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21283163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4. Пойми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меня</a:t>
            </a:r>
          </a:p>
        </p:txBody>
      </p:sp>
    </p:spTree>
    <p:extLst>
      <p:ext uri="{BB962C8B-B14F-4D97-AF65-F5344CB8AC3E}">
        <p14:creationId xmlns:p14="http://schemas.microsoft.com/office/powerpoint/2010/main" val="69061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семейный телемих\пойми меня\AG00212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214563"/>
            <a:ext cx="271621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62618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семейный телемих\пойми меня\AG00391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1857375"/>
            <a:ext cx="2614612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29708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семейный телемих\пойми меня\AG00327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071688"/>
            <a:ext cx="255270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6478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Мои документы\Мои рисунки\кружок\животный мир\KA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857375"/>
            <a:ext cx="2811463" cy="295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96669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2282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Картинка 5 из 1130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1785938"/>
            <a:ext cx="23812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65714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14688" y="2071688"/>
          <a:ext cx="179070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r:id="rId3" imgW="3283920" imgH="4190760" progId="">
                  <p:embed/>
                </p:oleObj>
              </mc:Choice>
              <mc:Fallback>
                <p:oleObj r:id="rId3" imgW="3283920" imgH="41907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4688" y="2071688"/>
                        <a:ext cx="1790700" cy="228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4820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\Мои документы\Мои рисунки\воздушный транспорт\планё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143125"/>
            <a:ext cx="3643313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83479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\Рабочий стол\семейный телемих\пойми меня\AG00005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000250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6140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\Мои документы\Мои рисунки\кружок\животный мир\picture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1428750"/>
            <a:ext cx="3500438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7095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NOWBRD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857375"/>
            <a:ext cx="30003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user\Мои документы\Мои рисунки\внео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214563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82464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user\Мои документы\Мои рисунки\Ханова\969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928813"/>
            <a:ext cx="3316288" cy="269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65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\Мои документы\Мои рисунки\кружок\Бабочки\432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286000"/>
            <a:ext cx="2668588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74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2" name="WordArt 4"/>
          <p:cNvSpPr>
            <a:spLocks noChangeArrowheads="1" noChangeShapeType="1" noTextEdit="1"/>
          </p:cNvSpPr>
          <p:nvPr/>
        </p:nvSpPr>
        <p:spPr bwMode="auto">
          <a:xfrm>
            <a:off x="611560" y="1484784"/>
            <a:ext cx="7854223" cy="4104456"/>
          </a:xfrm>
          <a:prstGeom prst="rect">
            <a:avLst/>
          </a:prstGeom>
        </p:spPr>
        <p:txBody>
          <a:bodyPr wrap="none" fromWordArt="1">
            <a:prstTxWarp prst="textArchDown">
              <a:avLst>
                <a:gd name="adj" fmla="val 21283163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5. Пойми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Impact"/>
              </a:rPr>
              <a:t>меня</a:t>
            </a:r>
          </a:p>
        </p:txBody>
      </p:sp>
    </p:spTree>
    <p:extLst>
      <p:ext uri="{BB962C8B-B14F-4D97-AF65-F5344CB8AC3E}">
        <p14:creationId xmlns:p14="http://schemas.microsoft.com/office/powerpoint/2010/main" val="260109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Мои рисунки\кролики\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25" y="1433513"/>
            <a:ext cx="35115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2233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O01380_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643063"/>
            <a:ext cx="2714625" cy="303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787682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http://im2-tub.yandex.net/i?id=21908134&amp;tov=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785938"/>
            <a:ext cx="3643313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3455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Мои документы\Мои рисунки\кружок\животный мир\ANML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214563"/>
            <a:ext cx="3492500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8008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семейный телемих\пойми меня\BD13666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357313"/>
            <a:ext cx="4000500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82645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семейный телемих\пойми меня\BD13659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575" y="2143125"/>
            <a:ext cx="3816350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6390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1785938"/>
            <a:ext cx="3786187" cy="251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\Рабочий стол\семейный телемих\пойми меня\J023413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8" y="2390775"/>
            <a:ext cx="195262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500461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\Мои документы\Мои рисунки\кружок\животный мир\1R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143125"/>
            <a:ext cx="2428875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63722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http://im2-tub.yandex.net/i?id=36605280&amp;tov=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857375"/>
            <a:ext cx="3286125" cy="249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87339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user\Мои документы\Мои рисунки\внео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214563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15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user\Мои документы\Мои рисунки\Ханова\969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928813"/>
            <a:ext cx="3316288" cy="269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76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user\Мои документы\Мои рисунки\кружок\Бабочки\432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286000"/>
            <a:ext cx="2668588" cy="186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11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семейный телемих\пойми меня\BD13666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286000"/>
            <a:ext cx="2143125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семейный телемих\пойми меня\BD13659_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575" y="2143125"/>
            <a:ext cx="3816350" cy="210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семейный телемих\пойми меня\J023413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88" y="2390775"/>
            <a:ext cx="195262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661248"/>
            <a:ext cx="71278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4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4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4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4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4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20</Words>
  <Application>Microsoft Office PowerPoint</Application>
  <PresentationFormat>Экран (4:3)</PresentationFormat>
  <Paragraphs>5</Paragraphs>
  <Slides>65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65</vt:i4>
      </vt:variant>
    </vt:vector>
  </HeadingPairs>
  <TitlesOfParts>
    <vt:vector size="72" baseType="lpstr">
      <vt:lpstr>Тема Office</vt:lpstr>
      <vt:lpstr>Оформление по умолчанию</vt:lpstr>
      <vt:lpstr>1_Оформление по умолчанию</vt:lpstr>
      <vt:lpstr>1_Тема Office</vt:lpstr>
      <vt:lpstr>2_Тема Office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Министерство Образования УР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&lt;&gt;</dc:creator>
  <cp:lastModifiedBy>Black.User</cp:lastModifiedBy>
  <cp:revision>4</cp:revision>
  <dcterms:created xsi:type="dcterms:W3CDTF">2008-11-22T05:50:49Z</dcterms:created>
  <dcterms:modified xsi:type="dcterms:W3CDTF">2010-11-19T13:47:19Z</dcterms:modified>
</cp:coreProperties>
</file>